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72" d="100"/>
          <a:sy n="72" d="100"/>
        </p:scale>
        <p:origin x="2092"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DA9D3E-9578-40B3-B848-78DE3EE4DD02}" type="datetimeFigureOut">
              <a:rPr lang="en-GB" smtClean="0"/>
              <a:t>01/10/2022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CF5BD8-F159-488F-9F97-7FCF7AD4B544}" type="slidenum">
              <a:rPr lang="en-GB" smtClean="0"/>
              <a:t>‹#›</a:t>
            </a:fld>
            <a:endParaRPr lang="en-GB"/>
          </a:p>
        </p:txBody>
      </p:sp>
    </p:spTree>
    <p:extLst>
      <p:ext uri="{BB962C8B-B14F-4D97-AF65-F5344CB8AC3E}">
        <p14:creationId xmlns:p14="http://schemas.microsoft.com/office/powerpoint/2010/main" val="2229730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DA9D3E-9578-40B3-B848-78DE3EE4DD02}" type="datetimeFigureOut">
              <a:rPr lang="en-GB" smtClean="0"/>
              <a:t>01/10/2022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CF5BD8-F159-488F-9F97-7FCF7AD4B544}" type="slidenum">
              <a:rPr lang="en-GB" smtClean="0"/>
              <a:t>‹#›</a:t>
            </a:fld>
            <a:endParaRPr lang="en-GB"/>
          </a:p>
        </p:txBody>
      </p:sp>
    </p:spTree>
    <p:extLst>
      <p:ext uri="{BB962C8B-B14F-4D97-AF65-F5344CB8AC3E}">
        <p14:creationId xmlns:p14="http://schemas.microsoft.com/office/powerpoint/2010/main" val="3585142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DA9D3E-9578-40B3-B848-78DE3EE4DD02}" type="datetimeFigureOut">
              <a:rPr lang="en-GB" smtClean="0"/>
              <a:t>01/10/2022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CF5BD8-F159-488F-9F97-7FCF7AD4B544}" type="slidenum">
              <a:rPr lang="en-GB" smtClean="0"/>
              <a:t>‹#›</a:t>
            </a:fld>
            <a:endParaRPr lang="en-GB"/>
          </a:p>
        </p:txBody>
      </p:sp>
    </p:spTree>
    <p:extLst>
      <p:ext uri="{BB962C8B-B14F-4D97-AF65-F5344CB8AC3E}">
        <p14:creationId xmlns:p14="http://schemas.microsoft.com/office/powerpoint/2010/main" val="4030607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DA9D3E-9578-40B3-B848-78DE3EE4DD02}" type="datetimeFigureOut">
              <a:rPr lang="en-GB" smtClean="0"/>
              <a:t>01/10/2022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CF5BD8-F159-488F-9F97-7FCF7AD4B544}" type="slidenum">
              <a:rPr lang="en-GB" smtClean="0"/>
              <a:t>‹#›</a:t>
            </a:fld>
            <a:endParaRPr lang="en-GB"/>
          </a:p>
        </p:txBody>
      </p:sp>
    </p:spTree>
    <p:extLst>
      <p:ext uri="{BB962C8B-B14F-4D97-AF65-F5344CB8AC3E}">
        <p14:creationId xmlns:p14="http://schemas.microsoft.com/office/powerpoint/2010/main" val="1035217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DA9D3E-9578-40B3-B848-78DE3EE4DD02}" type="datetimeFigureOut">
              <a:rPr lang="en-GB" smtClean="0"/>
              <a:t>01/10/2022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CF5BD8-F159-488F-9F97-7FCF7AD4B544}" type="slidenum">
              <a:rPr lang="en-GB" smtClean="0"/>
              <a:t>‹#›</a:t>
            </a:fld>
            <a:endParaRPr lang="en-GB"/>
          </a:p>
        </p:txBody>
      </p:sp>
    </p:spTree>
    <p:extLst>
      <p:ext uri="{BB962C8B-B14F-4D97-AF65-F5344CB8AC3E}">
        <p14:creationId xmlns:p14="http://schemas.microsoft.com/office/powerpoint/2010/main" val="3513988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DA9D3E-9578-40B3-B848-78DE3EE4DD02}" type="datetimeFigureOut">
              <a:rPr lang="en-GB" smtClean="0"/>
              <a:t>01/10/2022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CF5BD8-F159-488F-9F97-7FCF7AD4B544}" type="slidenum">
              <a:rPr lang="en-GB" smtClean="0"/>
              <a:t>‹#›</a:t>
            </a:fld>
            <a:endParaRPr lang="en-GB"/>
          </a:p>
        </p:txBody>
      </p:sp>
    </p:spTree>
    <p:extLst>
      <p:ext uri="{BB962C8B-B14F-4D97-AF65-F5344CB8AC3E}">
        <p14:creationId xmlns:p14="http://schemas.microsoft.com/office/powerpoint/2010/main" val="3899157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DA9D3E-9578-40B3-B848-78DE3EE4DD02}" type="datetimeFigureOut">
              <a:rPr lang="en-GB" smtClean="0"/>
              <a:t>01/10/2022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CF5BD8-F159-488F-9F97-7FCF7AD4B544}" type="slidenum">
              <a:rPr lang="en-GB" smtClean="0"/>
              <a:t>‹#›</a:t>
            </a:fld>
            <a:endParaRPr lang="en-GB"/>
          </a:p>
        </p:txBody>
      </p:sp>
    </p:spTree>
    <p:extLst>
      <p:ext uri="{BB962C8B-B14F-4D97-AF65-F5344CB8AC3E}">
        <p14:creationId xmlns:p14="http://schemas.microsoft.com/office/powerpoint/2010/main" val="2929725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DA9D3E-9578-40B3-B848-78DE3EE4DD02}" type="datetimeFigureOut">
              <a:rPr lang="en-GB" smtClean="0"/>
              <a:t>01/10/2022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CF5BD8-F159-488F-9F97-7FCF7AD4B544}" type="slidenum">
              <a:rPr lang="en-GB" smtClean="0"/>
              <a:t>‹#›</a:t>
            </a:fld>
            <a:endParaRPr lang="en-GB"/>
          </a:p>
        </p:txBody>
      </p:sp>
    </p:spTree>
    <p:extLst>
      <p:ext uri="{BB962C8B-B14F-4D97-AF65-F5344CB8AC3E}">
        <p14:creationId xmlns:p14="http://schemas.microsoft.com/office/powerpoint/2010/main" val="2429218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A9D3E-9578-40B3-B848-78DE3EE4DD02}" type="datetimeFigureOut">
              <a:rPr lang="en-GB" smtClean="0"/>
              <a:t>01/10/2022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CF5BD8-F159-488F-9F97-7FCF7AD4B544}" type="slidenum">
              <a:rPr lang="en-GB" smtClean="0"/>
              <a:t>‹#›</a:t>
            </a:fld>
            <a:endParaRPr lang="en-GB"/>
          </a:p>
        </p:txBody>
      </p:sp>
    </p:spTree>
    <p:extLst>
      <p:ext uri="{BB962C8B-B14F-4D97-AF65-F5344CB8AC3E}">
        <p14:creationId xmlns:p14="http://schemas.microsoft.com/office/powerpoint/2010/main" val="405194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2DA9D3E-9578-40B3-B848-78DE3EE4DD02}" type="datetimeFigureOut">
              <a:rPr lang="en-GB" smtClean="0"/>
              <a:t>01/10/2022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CF5BD8-F159-488F-9F97-7FCF7AD4B544}" type="slidenum">
              <a:rPr lang="en-GB" smtClean="0"/>
              <a:t>‹#›</a:t>
            </a:fld>
            <a:endParaRPr lang="en-GB"/>
          </a:p>
        </p:txBody>
      </p:sp>
    </p:spTree>
    <p:extLst>
      <p:ext uri="{BB962C8B-B14F-4D97-AF65-F5344CB8AC3E}">
        <p14:creationId xmlns:p14="http://schemas.microsoft.com/office/powerpoint/2010/main" val="3550966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2DA9D3E-9578-40B3-B848-78DE3EE4DD02}" type="datetimeFigureOut">
              <a:rPr lang="en-GB" smtClean="0"/>
              <a:t>01/10/2022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CF5BD8-F159-488F-9F97-7FCF7AD4B544}" type="slidenum">
              <a:rPr lang="en-GB" smtClean="0"/>
              <a:t>‹#›</a:t>
            </a:fld>
            <a:endParaRPr lang="en-GB"/>
          </a:p>
        </p:txBody>
      </p:sp>
    </p:spTree>
    <p:extLst>
      <p:ext uri="{BB962C8B-B14F-4D97-AF65-F5344CB8AC3E}">
        <p14:creationId xmlns:p14="http://schemas.microsoft.com/office/powerpoint/2010/main" val="1415358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2DA9D3E-9578-40B3-B848-78DE3EE4DD02}" type="datetimeFigureOut">
              <a:rPr lang="en-GB" smtClean="0"/>
              <a:t>01/10/2022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DCF5BD8-F159-488F-9F97-7FCF7AD4B544}" type="slidenum">
              <a:rPr lang="en-GB" smtClean="0"/>
              <a:t>‹#›</a:t>
            </a:fld>
            <a:endParaRPr lang="en-GB"/>
          </a:p>
        </p:txBody>
      </p:sp>
    </p:spTree>
    <p:extLst>
      <p:ext uri="{BB962C8B-B14F-4D97-AF65-F5344CB8AC3E}">
        <p14:creationId xmlns:p14="http://schemas.microsoft.com/office/powerpoint/2010/main" val="28747370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ello@cathcartbaptist.online"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wall, furniture, several&#10;&#10;Description automatically generated">
            <a:extLst>
              <a:ext uri="{FF2B5EF4-FFF2-40B4-BE49-F238E27FC236}">
                <a16:creationId xmlns:a16="http://schemas.microsoft.com/office/drawing/2014/main" id="{6F4531CE-E0A3-8455-D8CC-85C521349D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979" y="197184"/>
            <a:ext cx="6076139" cy="3691235"/>
          </a:xfrm>
          <a:prstGeom prst="rect">
            <a:avLst/>
          </a:prstGeom>
        </p:spPr>
      </p:pic>
      <p:sp>
        <p:nvSpPr>
          <p:cNvPr id="6" name="TextBox 5">
            <a:extLst>
              <a:ext uri="{FF2B5EF4-FFF2-40B4-BE49-F238E27FC236}">
                <a16:creationId xmlns:a16="http://schemas.microsoft.com/office/drawing/2014/main" id="{49633CD9-0074-449A-F8E8-79DFCB1BE014}"/>
              </a:ext>
            </a:extLst>
          </p:cNvPr>
          <p:cNvSpPr txBox="1"/>
          <p:nvPr/>
        </p:nvSpPr>
        <p:spPr>
          <a:xfrm>
            <a:off x="416978" y="4317063"/>
            <a:ext cx="6076139" cy="5262979"/>
          </a:xfrm>
          <a:prstGeom prst="rect">
            <a:avLst/>
          </a:prstGeom>
          <a:noFill/>
        </p:spPr>
        <p:txBody>
          <a:bodyPr wrap="square" rtlCol="0">
            <a:spAutoFit/>
          </a:bodyPr>
          <a:lstStyle/>
          <a:p>
            <a:pPr algn="just"/>
            <a:r>
              <a:rPr lang="en-GB" sz="1600" dirty="0"/>
              <a:t>Our morning service is livestreamed each week, with cameras feeding zoom and YouTube threads in our gathering together. We do this as part of enabling others to gather for worship in the best ways that they feel able to. There are subtitles provided within the zoom feed and you are welcome to use those within the sanctuary also if it is helpful by logging in – just keep the volume muted!</a:t>
            </a:r>
          </a:p>
          <a:p>
            <a:pPr algn="just"/>
            <a:endParaRPr lang="en-GB" sz="1600" dirty="0"/>
          </a:p>
          <a:p>
            <a:pPr algn="just"/>
            <a:r>
              <a:rPr lang="en-GB" sz="1600" dirty="0"/>
              <a:t>There are normally two cameras which focus primarily on the platform area but these will seek to follow the speaker and those leading the service. If you are on the platform you will be within the camera range for livestream/zoom, and those within the front two rows may on occasion appear, when standing, or in any interactive work.</a:t>
            </a:r>
          </a:p>
          <a:p>
            <a:pPr algn="just"/>
            <a:endParaRPr lang="en-GB" sz="1600" dirty="0"/>
          </a:p>
          <a:p>
            <a:pPr algn="just"/>
            <a:r>
              <a:rPr lang="en-GB" sz="1600" dirty="0"/>
              <a:t>The livestream video is on our YouTube channel for approximately three weeks after recording. A video podcast of the message only remains up subsequent to this.</a:t>
            </a:r>
          </a:p>
          <a:p>
            <a:pPr algn="just"/>
            <a:endParaRPr lang="en-GB" sz="1600" dirty="0"/>
          </a:p>
          <a:p>
            <a:pPr algn="just"/>
            <a:r>
              <a:rPr lang="en-GB" sz="1600" dirty="0"/>
              <a:t>If you have any questions or concerns please contact us at </a:t>
            </a:r>
            <a:r>
              <a:rPr lang="en-GB" sz="1600" dirty="0" err="1">
                <a:hlinkClick r:id="rId3"/>
              </a:rPr>
              <a:t>hello@cathcartbaptist.online</a:t>
            </a:r>
            <a:r>
              <a:rPr lang="en-GB" sz="1600" dirty="0"/>
              <a:t> or speak to the minister, contact mob. 07511 699805, or to those in the safeguarding group (details on notice board at front).</a:t>
            </a:r>
          </a:p>
        </p:txBody>
      </p:sp>
      <p:sp>
        <p:nvSpPr>
          <p:cNvPr id="7" name="TextBox 6">
            <a:extLst>
              <a:ext uri="{FF2B5EF4-FFF2-40B4-BE49-F238E27FC236}">
                <a16:creationId xmlns:a16="http://schemas.microsoft.com/office/drawing/2014/main" id="{D69AABAC-847E-821A-E4D6-CA526CD7D437}"/>
              </a:ext>
            </a:extLst>
          </p:cNvPr>
          <p:cNvSpPr txBox="1"/>
          <p:nvPr/>
        </p:nvSpPr>
        <p:spPr>
          <a:xfrm>
            <a:off x="1560938" y="3902686"/>
            <a:ext cx="3788217" cy="400110"/>
          </a:xfrm>
          <a:prstGeom prst="rect">
            <a:avLst/>
          </a:prstGeom>
          <a:noFill/>
        </p:spPr>
        <p:txBody>
          <a:bodyPr wrap="none" rtlCol="0">
            <a:spAutoFit/>
          </a:bodyPr>
          <a:lstStyle/>
          <a:p>
            <a:r>
              <a:rPr lang="en-GB" sz="2000" b="1" dirty="0"/>
              <a:t>Livestream &amp; Zoom Camera Feeds</a:t>
            </a:r>
          </a:p>
        </p:txBody>
      </p:sp>
    </p:spTree>
    <p:extLst>
      <p:ext uri="{BB962C8B-B14F-4D97-AF65-F5344CB8AC3E}">
        <p14:creationId xmlns:p14="http://schemas.microsoft.com/office/powerpoint/2010/main" val="38606280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303</TotalTime>
  <Words>216</Words>
  <Application>Microsoft Office PowerPoint</Application>
  <PresentationFormat>A4 Paper (210x297 mm)</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derrick watson</dc:creator>
  <cp:lastModifiedBy>derrick watson</cp:lastModifiedBy>
  <cp:revision>1</cp:revision>
  <cp:lastPrinted>2022-10-01T16:16:20Z</cp:lastPrinted>
  <dcterms:created xsi:type="dcterms:W3CDTF">2022-10-01T11:19:54Z</dcterms:created>
  <dcterms:modified xsi:type="dcterms:W3CDTF">2022-10-01T16:23:09Z</dcterms:modified>
</cp:coreProperties>
</file>